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</p:sldIdLst>
  <p:sldSz cx="10691813" cy="7559675"/>
  <p:notesSz cx="6792913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303FF1-8EE9-4526-8383-F0190AACD527}" v="4" dt="2025-08-07T09:30:46.4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20"/>
    <p:restoredTop sz="94663"/>
  </p:normalViewPr>
  <p:slideViewPr>
    <p:cSldViewPr snapToGrid="0" showGuides="1">
      <p:cViewPr varScale="1">
        <p:scale>
          <a:sx n="82" d="100"/>
          <a:sy n="82" d="100"/>
        </p:scale>
        <p:origin x="374" y="72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tta Braun" userId="4dcf19aa-b151-452b-ad16-4f4945abe38a" providerId="ADAL" clId="{63303FF1-8EE9-4526-8383-F0190AACD527}"/>
    <pc:docChg chg="undo custSel modSld">
      <pc:chgData name="Gitta Braun" userId="4dcf19aa-b151-452b-ad16-4f4945abe38a" providerId="ADAL" clId="{63303FF1-8EE9-4526-8383-F0190AACD527}" dt="2025-08-07T09:32:23.341" v="2046" actId="1076"/>
      <pc:docMkLst>
        <pc:docMk/>
      </pc:docMkLst>
      <pc:sldChg chg="addSp delSp modSp mod">
        <pc:chgData name="Gitta Braun" userId="4dcf19aa-b151-452b-ad16-4f4945abe38a" providerId="ADAL" clId="{63303FF1-8EE9-4526-8383-F0190AACD527}" dt="2025-08-07T09:32:23.341" v="2046" actId="1076"/>
        <pc:sldMkLst>
          <pc:docMk/>
          <pc:sldMk cId="3623854708" sldId="256"/>
        </pc:sldMkLst>
        <pc:spChg chg="mod">
          <ac:chgData name="Gitta Braun" userId="4dcf19aa-b151-452b-ad16-4f4945abe38a" providerId="ADAL" clId="{63303FF1-8EE9-4526-8383-F0190AACD527}" dt="2025-07-30T10:56:08.061" v="371" actId="1076"/>
          <ac:spMkLst>
            <pc:docMk/>
            <pc:sldMk cId="3623854708" sldId="256"/>
            <ac:spMk id="2" creationId="{90AD5E74-3B50-80F0-A5ED-053C19B78ECB}"/>
          </ac:spMkLst>
        </pc:spChg>
        <pc:spChg chg="add del mod">
          <ac:chgData name="Gitta Braun" userId="4dcf19aa-b151-452b-ad16-4f4945abe38a" providerId="ADAL" clId="{63303FF1-8EE9-4526-8383-F0190AACD527}" dt="2025-08-07T09:30:56.594" v="1971" actId="21"/>
          <ac:spMkLst>
            <pc:docMk/>
            <pc:sldMk cId="3623854708" sldId="256"/>
            <ac:spMk id="3" creationId="{E66E18E9-440D-6493-5127-F48A98A62AF1}"/>
          </ac:spMkLst>
        </pc:spChg>
        <pc:spChg chg="mod">
          <ac:chgData name="Gitta Braun" userId="4dcf19aa-b151-452b-ad16-4f4945abe38a" providerId="ADAL" clId="{63303FF1-8EE9-4526-8383-F0190AACD527}" dt="2025-08-07T08:37:09.932" v="1445" actId="1076"/>
          <ac:spMkLst>
            <pc:docMk/>
            <pc:sldMk cId="3623854708" sldId="256"/>
            <ac:spMk id="7" creationId="{1025BE87-F135-BCAA-560B-51FF821D784F}"/>
          </ac:spMkLst>
        </pc:spChg>
        <pc:spChg chg="del mod">
          <ac:chgData name="Gitta Braun" userId="4dcf19aa-b151-452b-ad16-4f4945abe38a" providerId="ADAL" clId="{63303FF1-8EE9-4526-8383-F0190AACD527}" dt="2025-08-07T09:25:35.533" v="1962" actId="21"/>
          <ac:spMkLst>
            <pc:docMk/>
            <pc:sldMk cId="3623854708" sldId="256"/>
            <ac:spMk id="8" creationId="{948A3EC2-045C-4866-9DFA-21FB8C4C7CA7}"/>
          </ac:spMkLst>
        </pc:spChg>
        <pc:spChg chg="mod">
          <ac:chgData name="Gitta Braun" userId="4dcf19aa-b151-452b-ad16-4f4945abe38a" providerId="ADAL" clId="{63303FF1-8EE9-4526-8383-F0190AACD527}" dt="2025-08-07T09:25:53.894" v="1963" actId="255"/>
          <ac:spMkLst>
            <pc:docMk/>
            <pc:sldMk cId="3623854708" sldId="256"/>
            <ac:spMk id="9" creationId="{E0E5D6E5-E17F-13A2-18F4-0788F7E3633C}"/>
          </ac:spMkLst>
        </pc:spChg>
        <pc:spChg chg="mod">
          <ac:chgData name="Gitta Braun" userId="4dcf19aa-b151-452b-ad16-4f4945abe38a" providerId="ADAL" clId="{63303FF1-8EE9-4526-8383-F0190AACD527}" dt="2025-08-07T08:59:20.247" v="1558" actId="14100"/>
          <ac:spMkLst>
            <pc:docMk/>
            <pc:sldMk cId="3623854708" sldId="256"/>
            <ac:spMk id="12" creationId="{136DDF92-F0A5-F095-561C-DD42F86FE913}"/>
          </ac:spMkLst>
        </pc:spChg>
        <pc:spChg chg="mod">
          <ac:chgData name="Gitta Braun" userId="4dcf19aa-b151-452b-ad16-4f4945abe38a" providerId="ADAL" clId="{63303FF1-8EE9-4526-8383-F0190AACD527}" dt="2025-08-07T09:32:01.516" v="1976" actId="1076"/>
          <ac:spMkLst>
            <pc:docMk/>
            <pc:sldMk cId="3623854708" sldId="256"/>
            <ac:spMk id="13" creationId="{98CFB8CD-AF74-E446-D2AD-2AD6EE9DB900}"/>
          </ac:spMkLst>
        </pc:spChg>
        <pc:spChg chg="mod">
          <ac:chgData name="Gitta Braun" userId="4dcf19aa-b151-452b-ad16-4f4945abe38a" providerId="ADAL" clId="{63303FF1-8EE9-4526-8383-F0190AACD527}" dt="2025-08-07T09:04:56.498" v="1725" actId="20577"/>
          <ac:spMkLst>
            <pc:docMk/>
            <pc:sldMk cId="3623854708" sldId="256"/>
            <ac:spMk id="14" creationId="{95156C1D-A254-E7F9-8008-1BD72109142F}"/>
          </ac:spMkLst>
        </pc:spChg>
        <pc:spChg chg="mod">
          <ac:chgData name="Gitta Braun" userId="4dcf19aa-b151-452b-ad16-4f4945abe38a" providerId="ADAL" clId="{63303FF1-8EE9-4526-8383-F0190AACD527}" dt="2025-08-07T09:04:28.156" v="1712" actId="6549"/>
          <ac:spMkLst>
            <pc:docMk/>
            <pc:sldMk cId="3623854708" sldId="256"/>
            <ac:spMk id="16" creationId="{AB630F0D-7898-53DC-81D5-9D63E9E73CF5}"/>
          </ac:spMkLst>
        </pc:spChg>
        <pc:spChg chg="del mod">
          <ac:chgData name="Gitta Braun" userId="4dcf19aa-b151-452b-ad16-4f4945abe38a" providerId="ADAL" clId="{63303FF1-8EE9-4526-8383-F0190AACD527}" dt="2025-08-07T09:02:13.693" v="1662" actId="21"/>
          <ac:spMkLst>
            <pc:docMk/>
            <pc:sldMk cId="3623854708" sldId="256"/>
            <ac:spMk id="17" creationId="{2DD37E23-92BA-B00E-A707-FFD1695AFAE9}"/>
          </ac:spMkLst>
        </pc:spChg>
        <pc:spChg chg="del mod">
          <ac:chgData name="Gitta Braun" userId="4dcf19aa-b151-452b-ad16-4f4945abe38a" providerId="ADAL" clId="{63303FF1-8EE9-4526-8383-F0190AACD527}" dt="2025-08-07T09:01:08.726" v="1608" actId="478"/>
          <ac:spMkLst>
            <pc:docMk/>
            <pc:sldMk cId="3623854708" sldId="256"/>
            <ac:spMk id="18" creationId="{E291C181-1DEF-7FEF-73F9-B07CEC8FB518}"/>
          </ac:spMkLst>
        </pc:spChg>
        <pc:spChg chg="del mod">
          <ac:chgData name="Gitta Braun" userId="4dcf19aa-b151-452b-ad16-4f4945abe38a" providerId="ADAL" clId="{63303FF1-8EE9-4526-8383-F0190AACD527}" dt="2025-08-07T09:02:09.404" v="1661"/>
          <ac:spMkLst>
            <pc:docMk/>
            <pc:sldMk cId="3623854708" sldId="256"/>
            <ac:spMk id="19" creationId="{4183CA2D-2AF8-88F2-448F-76EADB845450}"/>
          </ac:spMkLst>
        </pc:spChg>
        <pc:spChg chg="mod">
          <ac:chgData name="Gitta Braun" userId="4dcf19aa-b151-452b-ad16-4f4945abe38a" providerId="ADAL" clId="{63303FF1-8EE9-4526-8383-F0190AACD527}" dt="2025-08-07T09:07:11.787" v="1772" actId="113"/>
          <ac:spMkLst>
            <pc:docMk/>
            <pc:sldMk cId="3623854708" sldId="256"/>
            <ac:spMk id="20" creationId="{29699590-E138-C155-B5B0-1B9F665138CA}"/>
          </ac:spMkLst>
        </pc:spChg>
        <pc:spChg chg="del mod">
          <ac:chgData name="Gitta Braun" userId="4dcf19aa-b151-452b-ad16-4f4945abe38a" providerId="ADAL" clId="{63303FF1-8EE9-4526-8383-F0190AACD527}" dt="2025-08-07T09:02:09.386" v="1659" actId="21"/>
          <ac:spMkLst>
            <pc:docMk/>
            <pc:sldMk cId="3623854708" sldId="256"/>
            <ac:spMk id="21" creationId="{451B880E-6601-A29D-28DF-A00F1B93E3CE}"/>
          </ac:spMkLst>
        </pc:spChg>
        <pc:spChg chg="mod">
          <ac:chgData name="Gitta Braun" userId="4dcf19aa-b151-452b-ad16-4f4945abe38a" providerId="ADAL" clId="{63303FF1-8EE9-4526-8383-F0190AACD527}" dt="2025-08-07T08:59:00.701" v="1555" actId="1076"/>
          <ac:spMkLst>
            <pc:docMk/>
            <pc:sldMk cId="3623854708" sldId="256"/>
            <ac:spMk id="26" creationId="{33CC775E-8FB7-790D-3A98-DA84F8EA4A20}"/>
          </ac:spMkLst>
        </pc:spChg>
        <pc:spChg chg="mod">
          <ac:chgData name="Gitta Braun" userId="4dcf19aa-b151-452b-ad16-4f4945abe38a" providerId="ADAL" clId="{63303FF1-8EE9-4526-8383-F0190AACD527}" dt="2025-08-07T09:32:23.341" v="2046" actId="1076"/>
          <ac:spMkLst>
            <pc:docMk/>
            <pc:sldMk cId="3623854708" sldId="256"/>
            <ac:spMk id="27" creationId="{949A6D26-978B-630F-90BC-FADF2D37662C}"/>
          </ac:spMkLst>
        </pc:spChg>
        <pc:spChg chg="del">
          <ac:chgData name="Gitta Braun" userId="4dcf19aa-b151-452b-ad16-4f4945abe38a" providerId="ADAL" clId="{63303FF1-8EE9-4526-8383-F0190AACD527}" dt="2025-08-07T09:06:06.852" v="1770" actId="21"/>
          <ac:spMkLst>
            <pc:docMk/>
            <pc:sldMk cId="3623854708" sldId="256"/>
            <ac:spMk id="28" creationId="{1E6D7E04-67CE-08CF-0B4D-2B5C821FA767}"/>
          </ac:spMkLst>
        </pc:spChg>
        <pc:spChg chg="del">
          <ac:chgData name="Gitta Braun" userId="4dcf19aa-b151-452b-ad16-4f4945abe38a" providerId="ADAL" clId="{63303FF1-8EE9-4526-8383-F0190AACD527}" dt="2025-08-07T09:02:19.750" v="1663" actId="21"/>
          <ac:spMkLst>
            <pc:docMk/>
            <pc:sldMk cId="3623854708" sldId="256"/>
            <ac:spMk id="29" creationId="{CC20AF9C-633E-CB34-44E0-93D2B425CC16}"/>
          </ac:spMkLst>
        </pc:spChg>
        <pc:spChg chg="del">
          <ac:chgData name="Gitta Braun" userId="4dcf19aa-b151-452b-ad16-4f4945abe38a" providerId="ADAL" clId="{63303FF1-8EE9-4526-8383-F0190AACD527}" dt="2025-08-07T09:00:16.050" v="1560" actId="21"/>
          <ac:spMkLst>
            <pc:docMk/>
            <pc:sldMk cId="3623854708" sldId="256"/>
            <ac:spMk id="34" creationId="{A4DB6929-1F44-2C4E-F65F-3D818C86C4FA}"/>
          </ac:spMkLst>
        </pc:spChg>
        <pc:spChg chg="mod">
          <ac:chgData name="Gitta Braun" userId="4dcf19aa-b151-452b-ad16-4f4945abe38a" providerId="ADAL" clId="{63303FF1-8EE9-4526-8383-F0190AACD527}" dt="2025-08-07T09:00:41.089" v="1606" actId="1076"/>
          <ac:spMkLst>
            <pc:docMk/>
            <pc:sldMk cId="3623854708" sldId="256"/>
            <ac:spMk id="35" creationId="{B9E79B39-8B26-242A-9B15-9627396C7060}"/>
          </ac:spMkLst>
        </pc:spChg>
        <pc:spChg chg="mod">
          <ac:chgData name="Gitta Braun" userId="4dcf19aa-b151-452b-ad16-4f4945abe38a" providerId="ADAL" clId="{63303FF1-8EE9-4526-8383-F0190AACD527}" dt="2025-08-07T09:05:47.302" v="1768" actId="1076"/>
          <ac:spMkLst>
            <pc:docMk/>
            <pc:sldMk cId="3623854708" sldId="256"/>
            <ac:spMk id="36" creationId="{482D66FE-FBF6-5949-EFAB-F63CB8C4DF02}"/>
          </ac:spMkLst>
        </pc:spChg>
        <pc:picChg chg="add mod">
          <ac:chgData name="Gitta Braun" userId="4dcf19aa-b151-452b-ad16-4f4945abe38a" providerId="ADAL" clId="{63303FF1-8EE9-4526-8383-F0190AACD527}" dt="2025-08-07T09:31:39.274" v="1975" actId="1076"/>
          <ac:picMkLst>
            <pc:docMk/>
            <pc:sldMk cId="3623854708" sldId="256"/>
            <ac:picMk id="5" creationId="{07E10037-E74E-33EB-B33B-D29DB73A4A1A}"/>
          </ac:picMkLst>
        </pc:picChg>
        <pc:picChg chg="mod">
          <ac:chgData name="Gitta Braun" userId="4dcf19aa-b151-452b-ad16-4f4945abe38a" providerId="ADAL" clId="{63303FF1-8EE9-4526-8383-F0190AACD527}" dt="2025-07-30T10:56:02.560" v="370" actId="1076"/>
          <ac:picMkLst>
            <pc:docMk/>
            <pc:sldMk cId="3623854708" sldId="256"/>
            <ac:picMk id="11" creationId="{055BCA62-1D6E-F474-01F1-9CC154D8505B}"/>
          </ac:picMkLst>
        </pc:picChg>
        <pc:picChg chg="mod ord">
          <ac:chgData name="Gitta Braun" userId="4dcf19aa-b151-452b-ad16-4f4945abe38a" providerId="ADAL" clId="{63303FF1-8EE9-4526-8383-F0190AACD527}" dt="2025-08-07T09:11:54.764" v="1803" actId="1076"/>
          <ac:picMkLst>
            <pc:docMk/>
            <pc:sldMk cId="3623854708" sldId="256"/>
            <ac:picMk id="41" creationId="{6C7801FD-0839-B379-4B68-9B30A517F904}"/>
          </ac:picMkLst>
        </pc:picChg>
        <pc:picChg chg="mod">
          <ac:chgData name="Gitta Braun" userId="4dcf19aa-b151-452b-ad16-4f4945abe38a" providerId="ADAL" clId="{63303FF1-8EE9-4526-8383-F0190AACD527}" dt="2025-08-07T09:26:25.117" v="1964" actId="14100"/>
          <ac:picMkLst>
            <pc:docMk/>
            <pc:sldMk cId="3623854708" sldId="256"/>
            <ac:picMk id="43" creationId="{B6C19FC5-07C3-2490-930D-1672C30FAE2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8584" y="2194839"/>
            <a:ext cx="3367727" cy="84701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ts val="2300"/>
              </a:lnSpc>
              <a:defRPr sz="2000" b="1" spc="0" baseline="0">
                <a:solidFill>
                  <a:schemeClr val="accent1"/>
                </a:solidFill>
                <a:latin typeface="Helvetica" pitchFamily="2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9388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1" userDrawn="1">
          <p15:clr>
            <a:srgbClr val="FBAE40"/>
          </p15:clr>
        </p15:guide>
        <p15:guide id="2" pos="33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054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Myriad Pro Cond" panose="020B0706030403020204" pitchFamily="34" charset="0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Myriad Pro Cond" panose="020B0706030403020204" pitchFamily="34" charset="0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Myriad Pro Cond" panose="020B0706030403020204" pitchFamily="34" charset="0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Myriad Pro Cond" panose="020B0706030403020204" pitchFamily="34" charset="0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Myriad Pro Cond" panose="020B0706030403020204" pitchFamily="34" charset="0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Myriad Pro Cond" panose="020B0706030403020204" pitchFamily="34" charset="0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81" userDrawn="1">
          <p15:clr>
            <a:srgbClr val="F26B43"/>
          </p15:clr>
        </p15:guide>
        <p15:guide id="2" pos="336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hyperlink" Target="http://www.hotelamremspark.d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Grafik 40" descr="Ein Bild, das Kreis enthält.&#10;&#10;Automatisch generierte Beschreibung">
            <a:extLst>
              <a:ext uri="{FF2B5EF4-FFF2-40B4-BE49-F238E27FC236}">
                <a16:creationId xmlns:a16="http://schemas.microsoft.com/office/drawing/2014/main" id="{6C7801FD-0839-B379-4B68-9B30A517F9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156" y="4244096"/>
            <a:ext cx="3217295" cy="3253120"/>
          </a:xfrm>
          <a:prstGeom prst="rect">
            <a:avLst/>
          </a:prstGeom>
        </p:spPr>
      </p:pic>
      <p:pic>
        <p:nvPicPr>
          <p:cNvPr id="43" name="Grafik 42" descr="Ein Bild, das gelb, orange, Bernstein enthält.&#10;&#10;Automatisch generierte Beschreibung">
            <a:extLst>
              <a:ext uri="{FF2B5EF4-FFF2-40B4-BE49-F238E27FC236}">
                <a16:creationId xmlns:a16="http://schemas.microsoft.com/office/drawing/2014/main" id="{B6C19FC5-07C3-2490-930D-1672C30FAE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4251" y="0"/>
            <a:ext cx="6897561" cy="75565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0AD5E74-3B50-80F0-A5ED-053C19B78E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355" y="1870548"/>
            <a:ext cx="3367727" cy="1288985"/>
          </a:xfrm>
        </p:spPr>
        <p:txBody>
          <a:bodyPr>
            <a:noAutofit/>
          </a:bodyPr>
          <a:lstStyle/>
          <a:p>
            <a:r>
              <a:rPr lang="de-DE" b="1" spc="0" dirty="0">
                <a:effectLst/>
              </a:rPr>
              <a:t>EINLADUNG</a:t>
            </a:r>
            <a:br>
              <a:rPr lang="de-DE" b="1" spc="0" dirty="0">
                <a:effectLst/>
              </a:rPr>
            </a:br>
            <a:r>
              <a:rPr lang="de-DE" sz="1800" b="0" spc="0" dirty="0">
                <a:effectLst/>
              </a:rPr>
              <a:t>zur </a:t>
            </a:r>
            <a:br>
              <a:rPr lang="de-DE" sz="1800" b="0" spc="0" dirty="0">
                <a:effectLst/>
              </a:rPr>
            </a:br>
            <a:r>
              <a:rPr lang="de-DE" sz="1800" spc="0" dirty="0">
                <a:effectLst/>
              </a:rPr>
              <a:t>Herbst-Mitgliederversammlung</a:t>
            </a:r>
            <a:br>
              <a:rPr lang="de-DE" sz="1800" b="0" spc="0" dirty="0">
                <a:effectLst/>
              </a:rPr>
            </a:br>
            <a:r>
              <a:rPr lang="de-DE" sz="1800" b="0" spc="0" dirty="0">
                <a:effectLst/>
              </a:rPr>
              <a:t>am </a:t>
            </a:r>
            <a:r>
              <a:rPr lang="de-DE" sz="1800" spc="0" dirty="0">
                <a:effectLst/>
              </a:rPr>
              <a:t>16. Oktober 2025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025BE87-F135-BCAA-560B-51FF821D784F}"/>
              </a:ext>
            </a:extLst>
          </p:cNvPr>
          <p:cNvSpPr txBox="1"/>
          <p:nvPr/>
        </p:nvSpPr>
        <p:spPr>
          <a:xfrm>
            <a:off x="207193" y="3327826"/>
            <a:ext cx="2678748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200"/>
              </a:lnSpc>
            </a:pPr>
            <a:r>
              <a:rPr lang="de-DE" sz="1000" b="1" dirty="0">
                <a:effectLst/>
                <a:latin typeface="Helvetica" pitchFamily="2" charset="0"/>
              </a:rPr>
              <a:t>Veranstaltungsort:</a:t>
            </a:r>
          </a:p>
          <a:p>
            <a:pPr>
              <a:lnSpc>
                <a:spcPts val="1200"/>
              </a:lnSpc>
            </a:pPr>
            <a:r>
              <a:rPr lang="de-DE" sz="900" b="1" dirty="0" err="1">
                <a:solidFill>
                  <a:schemeClr val="accent1"/>
                </a:solidFill>
                <a:latin typeface="Helvetica" pitchFamily="2" charset="0"/>
              </a:rPr>
              <a:t>Congress</a:t>
            </a:r>
            <a:r>
              <a:rPr lang="de-DE" sz="900" b="1" dirty="0">
                <a:solidFill>
                  <a:schemeClr val="accent1"/>
                </a:solidFill>
                <a:latin typeface="Helvetica" pitchFamily="2" charset="0"/>
              </a:rPr>
              <a:t>-Centrum Stadtgarten</a:t>
            </a:r>
          </a:p>
          <a:p>
            <a:pPr>
              <a:lnSpc>
                <a:spcPts val="1200"/>
              </a:lnSpc>
            </a:pPr>
            <a:r>
              <a:rPr lang="de-DE" sz="900" b="1" dirty="0">
                <a:solidFill>
                  <a:schemeClr val="accent1"/>
                </a:solidFill>
                <a:latin typeface="Helvetica" pitchFamily="2" charset="0"/>
              </a:rPr>
              <a:t>Rektor-Klaus-Straße 9</a:t>
            </a:r>
            <a:br>
              <a:rPr lang="de-DE" sz="900" b="1" dirty="0">
                <a:solidFill>
                  <a:schemeClr val="accent1"/>
                </a:solidFill>
                <a:latin typeface="Helvetica" pitchFamily="2" charset="0"/>
              </a:rPr>
            </a:br>
            <a:r>
              <a:rPr lang="de-DE" sz="900" b="1" dirty="0">
                <a:solidFill>
                  <a:schemeClr val="accent1"/>
                </a:solidFill>
                <a:latin typeface="Helvetica" pitchFamily="2" charset="0"/>
              </a:rPr>
              <a:t>73525 Schwäbisch Gmünd</a:t>
            </a:r>
          </a:p>
          <a:p>
            <a:pPr>
              <a:lnSpc>
                <a:spcPts val="1200"/>
              </a:lnSpc>
            </a:pPr>
            <a:r>
              <a:rPr lang="de-DE" sz="900" b="1" dirty="0">
                <a:solidFill>
                  <a:schemeClr val="accent1"/>
                </a:solidFill>
                <a:latin typeface="Helvetica" pitchFamily="2" charset="0"/>
              </a:rPr>
              <a:t>www.ccs-gd.de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0E5D6E5-E17F-13A2-18F4-0788F7E3633C}"/>
              </a:ext>
            </a:extLst>
          </p:cNvPr>
          <p:cNvSpPr txBox="1"/>
          <p:nvPr/>
        </p:nvSpPr>
        <p:spPr>
          <a:xfrm>
            <a:off x="217355" y="4380112"/>
            <a:ext cx="3262425" cy="20774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de-DE" sz="1000" b="1" dirty="0">
                <a:latin typeface="Helvetica" pitchFamily="2" charset="0"/>
              </a:rPr>
              <a:t>Kosten:</a:t>
            </a:r>
            <a:endParaRPr lang="de-DE" sz="1000" dirty="0">
              <a:effectLst/>
              <a:latin typeface="Helvetica" pitchFamily="2" charset="0"/>
            </a:endParaRPr>
          </a:p>
          <a:p>
            <a:r>
              <a:rPr lang="de-DE" sz="900" dirty="0">
                <a:effectLst/>
                <a:latin typeface="Helvetica" pitchFamily="2" charset="0"/>
              </a:rPr>
              <a:t>Der Kostenbeitrag beträgt 75 Euro</a:t>
            </a:r>
            <a:br>
              <a:rPr lang="de-DE" sz="900" dirty="0">
                <a:effectLst/>
                <a:latin typeface="Helvetica" pitchFamily="2" charset="0"/>
              </a:rPr>
            </a:br>
            <a:r>
              <a:rPr lang="de-DE" sz="900" dirty="0">
                <a:effectLst/>
                <a:latin typeface="Helvetica" pitchFamily="2" charset="0"/>
              </a:rPr>
              <a:t>pro Teilnehmer*in, inkl. Tagungsverpflegung.</a:t>
            </a:r>
            <a:br>
              <a:rPr lang="de-DE" sz="900" dirty="0">
                <a:effectLst/>
                <a:latin typeface="Helvetica" pitchFamily="2" charset="0"/>
              </a:rPr>
            </a:br>
            <a:br>
              <a:rPr lang="de-DE" sz="900" dirty="0">
                <a:effectLst/>
                <a:latin typeface="Helvetica" pitchFamily="2" charset="0"/>
              </a:rPr>
            </a:br>
            <a:endParaRPr lang="de-DE" sz="900" dirty="0">
              <a:effectLst/>
              <a:latin typeface="Helvetica" pitchFamily="2" charset="0"/>
            </a:endParaRPr>
          </a:p>
          <a:p>
            <a:pPr>
              <a:spcAft>
                <a:spcPts val="300"/>
              </a:spcAft>
            </a:pPr>
            <a:r>
              <a:rPr lang="de-DE" sz="1000" b="1" dirty="0">
                <a:latin typeface="Helvetica" pitchFamily="2" charset="0"/>
              </a:rPr>
              <a:t>Übernachtung:</a:t>
            </a:r>
            <a:br>
              <a:rPr lang="de-DE" sz="1000" b="1" dirty="0">
                <a:latin typeface="Helvetica" pitchFamily="2" charset="0"/>
              </a:rPr>
            </a:br>
            <a:r>
              <a:rPr lang="de-DE" sz="900" dirty="0">
                <a:latin typeface="Helvetica" pitchFamily="2" charset="0"/>
              </a:rPr>
              <a:t>Hotel Am Remspark (ca. 5 Gehminuten zum Tagungsort)</a:t>
            </a:r>
            <a:br>
              <a:rPr lang="de-DE" sz="900" dirty="0">
                <a:latin typeface="Helvetica" pitchFamily="2" charset="0"/>
              </a:rPr>
            </a:br>
            <a:r>
              <a:rPr lang="de-DE" sz="900" dirty="0">
                <a:latin typeface="Helvetica" pitchFamily="2" charset="0"/>
              </a:rPr>
              <a:t>Remspark 1, 73525 Schwäbisch Gmünd</a:t>
            </a:r>
            <a:br>
              <a:rPr lang="de-DE" sz="900" dirty="0">
                <a:latin typeface="Helvetica" pitchFamily="2" charset="0"/>
              </a:rPr>
            </a:br>
            <a:r>
              <a:rPr lang="de-DE" sz="900" dirty="0">
                <a:latin typeface="Helvetica" pitchFamily="2" charset="0"/>
                <a:hlinkClick r:id="rId4"/>
              </a:rPr>
              <a:t>www.hotelamremspark.de</a:t>
            </a:r>
            <a:br>
              <a:rPr lang="de-DE" sz="900" dirty="0">
                <a:latin typeface="Helvetica" pitchFamily="2" charset="0"/>
              </a:rPr>
            </a:br>
            <a:br>
              <a:rPr lang="de-DE" sz="900" dirty="0">
                <a:latin typeface="Helvetica" pitchFamily="2" charset="0"/>
              </a:rPr>
            </a:br>
            <a:br>
              <a:rPr lang="de-DE" sz="900" dirty="0">
                <a:latin typeface="Helvetica" pitchFamily="2" charset="0"/>
              </a:rPr>
            </a:br>
            <a:r>
              <a:rPr lang="de-DE" sz="1000" b="1" dirty="0">
                <a:latin typeface="Helvetica" pitchFamily="2" charset="0"/>
              </a:rPr>
              <a:t>Für Anmeldung und Zimmerreservierung bitte</a:t>
            </a:r>
            <a:br>
              <a:rPr lang="de-DE" sz="1000" b="1" dirty="0">
                <a:latin typeface="Helvetica" pitchFamily="2" charset="0"/>
              </a:rPr>
            </a:br>
            <a:r>
              <a:rPr lang="de-DE" sz="1000" b="1" dirty="0">
                <a:latin typeface="Helvetica" pitchFamily="2" charset="0"/>
              </a:rPr>
              <a:t>das beigefügte Formular verwenden:</a:t>
            </a:r>
          </a:p>
          <a:p>
            <a:pPr>
              <a:spcAft>
                <a:spcPts val="300"/>
              </a:spcAft>
            </a:pPr>
            <a:r>
              <a:rPr lang="de-DE" sz="900" dirty="0">
                <a:latin typeface="Helvetica" pitchFamily="2" charset="0"/>
              </a:rPr>
              <a:t>Anmeldeschluss:  16. September 2025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055BCA62-1D6E-F474-01F1-9CC154D8505B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207193" y="127275"/>
            <a:ext cx="2755900" cy="1427162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136DDF92-F0A5-F095-561C-DD42F86FE913}"/>
              </a:ext>
            </a:extLst>
          </p:cNvPr>
          <p:cNvSpPr txBox="1"/>
          <p:nvPr/>
        </p:nvSpPr>
        <p:spPr>
          <a:xfrm>
            <a:off x="4126601" y="221775"/>
            <a:ext cx="2790576" cy="27392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1600" b="1" dirty="0">
                <a:effectLst/>
                <a:latin typeface="Helvetica" pitchFamily="2" charset="0"/>
              </a:rPr>
              <a:t>Mittwoch, 15. Oktober 2025</a:t>
            </a:r>
            <a:br>
              <a:rPr lang="de-DE" sz="1600" b="1" dirty="0">
                <a:effectLst/>
                <a:latin typeface="Helvetica" pitchFamily="2" charset="0"/>
              </a:rPr>
            </a:br>
            <a:r>
              <a:rPr lang="de-DE" sz="1600" dirty="0">
                <a:effectLst/>
                <a:latin typeface="Helvetica" pitchFamily="2" charset="0"/>
              </a:rPr>
              <a:t>16</a:t>
            </a:r>
            <a:r>
              <a:rPr lang="de-DE" sz="1600" dirty="0">
                <a:latin typeface="Helvetica" pitchFamily="2" charset="0"/>
              </a:rPr>
              <a:t> bis 18 Uhr</a:t>
            </a:r>
            <a:endParaRPr lang="de-DE" sz="1600" dirty="0">
              <a:effectLst/>
              <a:latin typeface="Helvetica" pitchFamily="2" charset="0"/>
            </a:endParaRPr>
          </a:p>
          <a:p>
            <a:endParaRPr lang="de-DE" sz="1200" b="1" dirty="0">
              <a:effectLst/>
              <a:latin typeface="Helvetica" pitchFamily="2" charset="0"/>
            </a:endParaRPr>
          </a:p>
          <a:p>
            <a:br>
              <a:rPr lang="de-DE" sz="1200" b="1" dirty="0">
                <a:effectLst/>
                <a:latin typeface="Helvetica" pitchFamily="2" charset="0"/>
              </a:rPr>
            </a:br>
            <a:r>
              <a:rPr lang="de-DE" b="1" dirty="0">
                <a:effectLst/>
                <a:latin typeface="Helvetica" pitchFamily="2" charset="0"/>
              </a:rPr>
              <a:t>Beiratssitzung</a:t>
            </a:r>
          </a:p>
          <a:p>
            <a:pPr>
              <a:spcBef>
                <a:spcPts val="600"/>
              </a:spcBef>
            </a:pPr>
            <a:r>
              <a:rPr lang="de-DE" sz="1400" dirty="0">
                <a:effectLst/>
                <a:latin typeface="Helvetica" pitchFamily="2" charset="0"/>
              </a:rPr>
              <a:t>Der Beirat trifft sich von </a:t>
            </a:r>
            <a:br>
              <a:rPr lang="de-DE" sz="1400" dirty="0">
                <a:effectLst/>
                <a:latin typeface="Helvetica" pitchFamily="2" charset="0"/>
              </a:rPr>
            </a:br>
            <a:r>
              <a:rPr lang="de-DE" sz="1400" b="1" dirty="0">
                <a:effectLst/>
                <a:latin typeface="Helvetica" pitchFamily="2" charset="0"/>
              </a:rPr>
              <a:t>16 bis 18 U</a:t>
            </a:r>
            <a:r>
              <a:rPr lang="de-DE" sz="1400" dirty="0">
                <a:effectLst/>
                <a:latin typeface="Helvetica" pitchFamily="2" charset="0"/>
              </a:rPr>
              <a:t>hr </a:t>
            </a:r>
            <a:br>
              <a:rPr lang="de-DE" sz="1400" dirty="0">
                <a:effectLst/>
                <a:latin typeface="Helvetica" pitchFamily="2" charset="0"/>
              </a:rPr>
            </a:br>
            <a:r>
              <a:rPr lang="de-DE" sz="1400" dirty="0">
                <a:effectLst/>
                <a:latin typeface="Helvetica" pitchFamily="2" charset="0"/>
              </a:rPr>
              <a:t>im </a:t>
            </a:r>
            <a:r>
              <a:rPr lang="de-DE" sz="1400" dirty="0" err="1">
                <a:effectLst/>
                <a:latin typeface="Helvetica" pitchFamily="2" charset="0"/>
              </a:rPr>
              <a:t>Congress</a:t>
            </a:r>
            <a:r>
              <a:rPr lang="de-DE" sz="1400" dirty="0">
                <a:effectLst/>
                <a:latin typeface="Helvetica" pitchFamily="2" charset="0"/>
              </a:rPr>
              <a:t>-Centrum Stadtgarten. </a:t>
            </a:r>
          </a:p>
          <a:p>
            <a:pPr>
              <a:spcBef>
                <a:spcPts val="600"/>
              </a:spcBef>
            </a:pPr>
            <a:r>
              <a:rPr lang="de-DE" sz="1400" dirty="0">
                <a:effectLst/>
                <a:latin typeface="Helvetica" pitchFamily="2" charset="0"/>
              </a:rPr>
              <a:t>Die Tagesordnung hierfür erhalten die Teilnehmenden mit separater Post</a:t>
            </a:r>
            <a:r>
              <a:rPr lang="de-DE" sz="900" dirty="0">
                <a:effectLst/>
                <a:latin typeface="Helvetica" pitchFamily="2" charset="0"/>
              </a:rPr>
              <a:t>.</a:t>
            </a:r>
          </a:p>
          <a:p>
            <a:endParaRPr lang="de-DE" sz="1000" dirty="0">
              <a:effectLst/>
              <a:latin typeface="Helvetica" pitchFamily="2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8CFB8CD-AF74-E446-D2AD-2AD6EE9DB900}"/>
              </a:ext>
            </a:extLst>
          </p:cNvPr>
          <p:cNvSpPr txBox="1"/>
          <p:nvPr/>
        </p:nvSpPr>
        <p:spPr>
          <a:xfrm>
            <a:off x="4162090" y="5880523"/>
            <a:ext cx="2837436" cy="63094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de-DE" sz="1200" b="1" dirty="0">
                <a:latin typeface="Helvetica" pitchFamily="2" charset="0"/>
              </a:rPr>
              <a:t>Im Anschluss, ab 19 Uhr</a:t>
            </a:r>
          </a:p>
          <a:p>
            <a:r>
              <a:rPr lang="de-DE" sz="1200" dirty="0">
                <a:effectLst/>
                <a:latin typeface="Helvetica" pitchFamily="2" charset="0"/>
              </a:rPr>
              <a:t>Gemeinsames Abendessen im Restaurant Charles (Hotel Am Remspark)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95156C1D-A254-E7F9-8008-1BD72109142F}"/>
              </a:ext>
            </a:extLst>
          </p:cNvPr>
          <p:cNvSpPr txBox="1"/>
          <p:nvPr/>
        </p:nvSpPr>
        <p:spPr>
          <a:xfrm>
            <a:off x="7363326" y="221775"/>
            <a:ext cx="3048276" cy="11387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1600" b="1" dirty="0">
                <a:effectLst/>
                <a:latin typeface="Helvetica" pitchFamily="2" charset="0"/>
              </a:rPr>
              <a:t>Donnerstag, 16. Oktober 2025</a:t>
            </a:r>
          </a:p>
          <a:p>
            <a:r>
              <a:rPr lang="de-DE" sz="1600" dirty="0">
                <a:effectLst/>
                <a:latin typeface="Helvetica" pitchFamily="2" charset="0"/>
              </a:rPr>
              <a:t>9 bis 16:30 Uhr</a:t>
            </a:r>
          </a:p>
          <a:p>
            <a:br>
              <a:rPr lang="de-DE" sz="1200" dirty="0">
                <a:effectLst/>
                <a:latin typeface="Helvetica" pitchFamily="2" charset="0"/>
              </a:rPr>
            </a:br>
            <a:endParaRPr lang="de-DE" sz="1200" dirty="0">
              <a:effectLst/>
              <a:latin typeface="Helvetica" pitchFamily="2" charset="0"/>
            </a:endParaRPr>
          </a:p>
          <a:p>
            <a:r>
              <a:rPr lang="de-DE" b="1" dirty="0">
                <a:effectLst/>
                <a:latin typeface="Helvetica" pitchFamily="2" charset="0"/>
              </a:rPr>
              <a:t>Mitgliederversammlung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AB630F0D-7898-53DC-81D5-9D63E9E73CF5}"/>
              </a:ext>
            </a:extLst>
          </p:cNvPr>
          <p:cNvSpPr txBox="1"/>
          <p:nvPr/>
        </p:nvSpPr>
        <p:spPr>
          <a:xfrm>
            <a:off x="7417474" y="1664412"/>
            <a:ext cx="3056981" cy="38779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1200" u="sng" dirty="0">
                <a:effectLst/>
                <a:latin typeface="Helvetica" pitchFamily="2" charset="0"/>
              </a:rPr>
              <a:t>Das Wichtigste in Kurzform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de-DE" sz="1200" dirty="0">
              <a:latin typeface="Helvetica" pitchFamily="2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DE" sz="1200" dirty="0">
                <a:effectLst/>
                <a:latin typeface="Helvetica" pitchFamily="2" charset="0"/>
              </a:rPr>
              <a:t>Haushaltsplan 2026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de-DE" sz="1200" dirty="0">
              <a:latin typeface="Helvetica" pitchFamily="2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DE" sz="1200" dirty="0">
                <a:effectLst/>
                <a:latin typeface="Helvetica" pitchFamily="2" charset="0"/>
              </a:rPr>
              <a:t>Berichte aus den VPK-Arbeitsgruppen</a:t>
            </a:r>
            <a:br>
              <a:rPr lang="de-DE" sz="1200" dirty="0">
                <a:effectLst/>
                <a:latin typeface="Helvetica" pitchFamily="2" charset="0"/>
              </a:rPr>
            </a:br>
            <a:r>
              <a:rPr lang="de-DE" sz="1200" dirty="0">
                <a:effectLst/>
                <a:latin typeface="Helvetica" pitchFamily="2" charset="0"/>
              </a:rPr>
              <a:t>- Satzungsänderung (extra nennen?)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de-DE" sz="1200" dirty="0">
              <a:latin typeface="Helvetica" pitchFamily="2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DE" sz="1200" dirty="0">
                <a:effectLst/>
                <a:latin typeface="Helvetica" pitchFamily="2" charset="0"/>
              </a:rPr>
              <a:t>Berichte aus den Gremien und aus dem Bundesverband</a:t>
            </a:r>
            <a:br>
              <a:rPr lang="de-DE" sz="1200" dirty="0">
                <a:effectLst/>
                <a:latin typeface="Helvetica" pitchFamily="2" charset="0"/>
              </a:rPr>
            </a:br>
            <a:endParaRPr lang="de-DE" sz="1200" dirty="0">
              <a:effectLst/>
              <a:latin typeface="Helvetica" pitchFamily="2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DE" sz="1200" dirty="0" err="1">
                <a:latin typeface="Helvetica" pitchFamily="2" charset="0"/>
              </a:rPr>
              <a:t>BestPractice</a:t>
            </a:r>
            <a:r>
              <a:rPr lang="de-DE" sz="1200" dirty="0">
                <a:latin typeface="Helvetica" pitchFamily="2" charset="0"/>
              </a:rPr>
              <a:t> Beispiele für Beteiligung</a:t>
            </a:r>
            <a:br>
              <a:rPr lang="de-DE" sz="1200" dirty="0">
                <a:latin typeface="Helvetica" pitchFamily="2" charset="0"/>
              </a:rPr>
            </a:br>
            <a:r>
              <a:rPr lang="de-DE" sz="1200" dirty="0">
                <a:latin typeface="Helvetica" pitchFamily="2" charset="0"/>
              </a:rPr>
              <a:t>-Michaela </a:t>
            </a:r>
            <a:r>
              <a:rPr lang="de-DE" sz="1200" dirty="0" err="1">
                <a:latin typeface="Helvetica" pitchFamily="2" charset="0"/>
              </a:rPr>
              <a:t>Barreith</a:t>
            </a:r>
            <a:r>
              <a:rPr lang="de-DE" sz="1200" dirty="0">
                <a:latin typeface="Helvetica" pitchFamily="2" charset="0"/>
              </a:rPr>
              <a:t>, Alex Schäfer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de-DE" sz="1200" dirty="0">
              <a:latin typeface="Helvetica" pitchFamily="2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DE" sz="1200" dirty="0">
                <a:latin typeface="Helvetica" pitchFamily="2" charset="0"/>
              </a:rPr>
              <a:t>30-jähriges Jubiläum des LV Ba.-</a:t>
            </a:r>
            <a:r>
              <a:rPr lang="de-DE" sz="1200" dirty="0" err="1">
                <a:latin typeface="Helvetica" pitchFamily="2" charset="0"/>
              </a:rPr>
              <a:t>Wü</a:t>
            </a:r>
            <a:r>
              <a:rPr lang="de-DE" sz="1200" dirty="0">
                <a:latin typeface="Helvetica" pitchFamily="2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de-DE" sz="1200" dirty="0">
              <a:latin typeface="Helvetica" pitchFamily="2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DE" sz="1200" dirty="0">
                <a:latin typeface="Helvetica" pitchFamily="2" charset="0"/>
              </a:rPr>
              <a:t>Allianz, Sven Hildebrand</a:t>
            </a:r>
          </a:p>
          <a:p>
            <a:endParaRPr lang="de-DE" sz="1200" dirty="0">
              <a:latin typeface="Helvetica" pitchFamily="2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DE" sz="1200" dirty="0">
                <a:latin typeface="Helvetica" pitchFamily="2" charset="0"/>
              </a:rPr>
              <a:t>Morten </a:t>
            </a:r>
            <a:r>
              <a:rPr lang="de-DE" sz="1200" dirty="0" err="1">
                <a:latin typeface="Helvetica" pitchFamily="2" charset="0"/>
              </a:rPr>
              <a:t>Felthaus</a:t>
            </a:r>
            <a:r>
              <a:rPr lang="de-DE" sz="1200" dirty="0">
                <a:latin typeface="Helvetica" pitchFamily="2" charset="0"/>
              </a:rPr>
              <a:t> / Finanzberatung (?)</a:t>
            </a:r>
            <a:br>
              <a:rPr lang="de-DE" sz="1200" dirty="0">
                <a:latin typeface="Helvetica" pitchFamily="2" charset="0"/>
              </a:rPr>
            </a:br>
            <a:endParaRPr lang="de-DE" sz="1200" dirty="0">
              <a:latin typeface="Helvetica" pitchFamily="2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de-DE" sz="1200" dirty="0">
                <a:effectLst/>
                <a:latin typeface="Helvetica" pitchFamily="2" charset="0"/>
              </a:rPr>
              <a:t>Verschiedenes</a:t>
            </a:r>
            <a:br>
              <a:rPr lang="de-DE" sz="1200" dirty="0">
                <a:effectLst/>
                <a:latin typeface="Helvetica" pitchFamily="2" charset="0"/>
              </a:rPr>
            </a:br>
            <a:r>
              <a:rPr lang="de-DE" sz="1200" dirty="0">
                <a:effectLst/>
                <a:latin typeface="Helvetica" pitchFamily="2" charset="0"/>
              </a:rPr>
              <a:t>-Terminplanung 2026</a:t>
            </a:r>
            <a:endParaRPr lang="de-DE" sz="900" dirty="0">
              <a:effectLst/>
              <a:latin typeface="Helvetica" pitchFamily="2" charset="0"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29699590-E138-C155-B5B0-1B9F665138CA}"/>
              </a:ext>
            </a:extLst>
          </p:cNvPr>
          <p:cNvSpPr txBox="1"/>
          <p:nvPr/>
        </p:nvSpPr>
        <p:spPr>
          <a:xfrm>
            <a:off x="7363326" y="5695857"/>
            <a:ext cx="2713924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1200" b="1" dirty="0">
                <a:effectLst/>
                <a:latin typeface="Helvetica" pitchFamily="2" charset="0"/>
              </a:rPr>
              <a:t>Ca. 16:30 Uhr</a:t>
            </a:r>
            <a:br>
              <a:rPr lang="de-DE" sz="1200" dirty="0">
                <a:effectLst/>
                <a:latin typeface="Helvetica" pitchFamily="2" charset="0"/>
              </a:rPr>
            </a:br>
            <a:r>
              <a:rPr lang="de-DE" sz="1200" dirty="0">
                <a:effectLst/>
                <a:latin typeface="Helvetica" pitchFamily="2" charset="0"/>
              </a:rPr>
              <a:t>Ende der Veranstaltung</a:t>
            </a:r>
            <a:endParaRPr lang="de-DE" sz="1000" dirty="0">
              <a:effectLst/>
              <a:latin typeface="Helvetica" pitchFamily="2" charset="0"/>
            </a:endParaRPr>
          </a:p>
        </p:txBody>
      </p:sp>
      <p:grpSp>
        <p:nvGrpSpPr>
          <p:cNvPr id="30" name="Gruppieren 29">
            <a:extLst>
              <a:ext uri="{FF2B5EF4-FFF2-40B4-BE49-F238E27FC236}">
                <a16:creationId xmlns:a16="http://schemas.microsoft.com/office/drawing/2014/main" id="{4C8CBD4A-9107-1175-A53A-052167C2B9D0}"/>
              </a:ext>
            </a:extLst>
          </p:cNvPr>
          <p:cNvGrpSpPr/>
          <p:nvPr/>
        </p:nvGrpSpPr>
        <p:grpSpPr>
          <a:xfrm>
            <a:off x="3887655" y="285458"/>
            <a:ext cx="118947" cy="7274217"/>
            <a:chOff x="3809598" y="285458"/>
            <a:chExt cx="118947" cy="7274217"/>
          </a:xfrm>
        </p:grpSpPr>
        <p:cxnSp>
          <p:nvCxnSpPr>
            <p:cNvPr id="24" name="Gerade Verbindung 23">
              <a:extLst>
                <a:ext uri="{FF2B5EF4-FFF2-40B4-BE49-F238E27FC236}">
                  <a16:creationId xmlns:a16="http://schemas.microsoft.com/office/drawing/2014/main" id="{7103C9E1-39F2-9A0C-A44F-257D128A49AB}"/>
                </a:ext>
              </a:extLst>
            </p:cNvPr>
            <p:cNvCxnSpPr>
              <a:cxnSpLocks/>
            </p:cNvCxnSpPr>
            <p:nvPr/>
          </p:nvCxnSpPr>
          <p:spPr>
            <a:xfrm>
              <a:off x="3869071" y="345688"/>
              <a:ext cx="0" cy="7213987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9A58B171-A1DE-2632-D0C3-C15AF41B4699}"/>
                </a:ext>
              </a:extLst>
            </p:cNvPr>
            <p:cNvSpPr/>
            <p:nvPr/>
          </p:nvSpPr>
          <p:spPr>
            <a:xfrm>
              <a:off x="3809598" y="285458"/>
              <a:ext cx="118947" cy="11894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33CC775E-8FB7-790D-3A98-DA84F8EA4A20}"/>
                </a:ext>
              </a:extLst>
            </p:cNvPr>
            <p:cNvSpPr/>
            <p:nvPr/>
          </p:nvSpPr>
          <p:spPr>
            <a:xfrm>
              <a:off x="3809598" y="1152000"/>
              <a:ext cx="118947" cy="11894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949A6D26-978B-630F-90BC-FADF2D37662C}"/>
                </a:ext>
              </a:extLst>
            </p:cNvPr>
            <p:cNvSpPr/>
            <p:nvPr/>
          </p:nvSpPr>
          <p:spPr>
            <a:xfrm>
              <a:off x="3809598" y="5904000"/>
              <a:ext cx="118947" cy="11894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CFE70F30-B3EA-3B4F-8FE4-627C75A85D26}"/>
              </a:ext>
            </a:extLst>
          </p:cNvPr>
          <p:cNvGrpSpPr/>
          <p:nvPr/>
        </p:nvGrpSpPr>
        <p:grpSpPr>
          <a:xfrm>
            <a:off x="7071283" y="-46866"/>
            <a:ext cx="118947" cy="5968838"/>
            <a:chOff x="6982053" y="-35398"/>
            <a:chExt cx="118947" cy="5968838"/>
          </a:xfrm>
        </p:grpSpPr>
        <p:cxnSp>
          <p:nvCxnSpPr>
            <p:cNvPr id="32" name="Gerade Verbindung 31">
              <a:extLst>
                <a:ext uri="{FF2B5EF4-FFF2-40B4-BE49-F238E27FC236}">
                  <a16:creationId xmlns:a16="http://schemas.microsoft.com/office/drawing/2014/main" id="{D1F73965-01C2-8904-8A15-AF2548C69E3B}"/>
                </a:ext>
              </a:extLst>
            </p:cNvPr>
            <p:cNvCxnSpPr>
              <a:cxnSpLocks/>
            </p:cNvCxnSpPr>
            <p:nvPr/>
          </p:nvCxnSpPr>
          <p:spPr>
            <a:xfrm>
              <a:off x="7041526" y="-35398"/>
              <a:ext cx="0" cy="596883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E26C45D-9CDD-BC9D-3B03-815A0EC43BF5}"/>
                </a:ext>
              </a:extLst>
            </p:cNvPr>
            <p:cNvSpPr/>
            <p:nvPr/>
          </p:nvSpPr>
          <p:spPr>
            <a:xfrm>
              <a:off x="6982053" y="283506"/>
              <a:ext cx="118947" cy="11894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B9E79B39-8B26-242A-9B15-9627396C7060}"/>
                </a:ext>
              </a:extLst>
            </p:cNvPr>
            <p:cNvSpPr/>
            <p:nvPr/>
          </p:nvSpPr>
          <p:spPr>
            <a:xfrm>
              <a:off x="6982053" y="1163468"/>
              <a:ext cx="118947" cy="11894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482D66FE-FBF6-5949-EFAB-F63CB8C4DF02}"/>
                </a:ext>
              </a:extLst>
            </p:cNvPr>
            <p:cNvSpPr/>
            <p:nvPr/>
          </p:nvSpPr>
          <p:spPr>
            <a:xfrm>
              <a:off x="6982053" y="5735468"/>
              <a:ext cx="118947" cy="11894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pic>
        <p:nvPicPr>
          <p:cNvPr id="5" name="Grafik 4" descr="Ein Bild, das Himmel, draußen, Gebäude, Baum enthält.&#10;&#10;KI-generierte Inhalte können fehlerhaft sein.">
            <a:extLst>
              <a:ext uri="{FF2B5EF4-FFF2-40B4-BE49-F238E27FC236}">
                <a16:creationId xmlns:a16="http://schemas.microsoft.com/office/drawing/2014/main" id="{07E10037-E74E-33EB-B33B-D29DB73A4A1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26601" y="3014955"/>
            <a:ext cx="2824355" cy="2058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854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27">
      <a:dk1>
        <a:srgbClr val="000000"/>
      </a:dk1>
      <a:lt1>
        <a:srgbClr val="FFFFFF"/>
      </a:lt1>
      <a:dk2>
        <a:srgbClr val="F8AB10"/>
      </a:dk2>
      <a:lt2>
        <a:srgbClr val="FFFFFF"/>
      </a:lt2>
      <a:accent1>
        <a:srgbClr val="E94E1B"/>
      </a:accent1>
      <a:accent2>
        <a:srgbClr val="F8AB10"/>
      </a:accent2>
      <a:accent3>
        <a:srgbClr val="FFFFFF"/>
      </a:accent3>
      <a:accent4>
        <a:srgbClr val="E94E1B"/>
      </a:accent4>
      <a:accent5>
        <a:srgbClr val="F8AB10"/>
      </a:accent5>
      <a:accent6>
        <a:srgbClr val="FFFFFF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1f11102-4c96-4b62-990b-c5f144f6dacf">
      <Terms xmlns="http://schemas.microsoft.com/office/infopath/2007/PartnerControls"/>
    </lcf76f155ced4ddcb4097134ff3c332f>
    <TaxCatchAll xmlns="c781216e-b0f0-41a5-82c2-1ffd4307c71f" xsi:nil="true"/>
    <MediaLengthInSeconds xmlns="81f11102-4c96-4b62-990b-c5f144f6dac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6A5D6226C79E046BC9C76F179B20D13" ma:contentTypeVersion="13" ma:contentTypeDescription="Ein neues Dokument erstellen." ma:contentTypeScope="" ma:versionID="d95cdd584430906f893e8ff741f414d5">
  <xsd:schema xmlns:xsd="http://www.w3.org/2001/XMLSchema" xmlns:xs="http://www.w3.org/2001/XMLSchema" xmlns:p="http://schemas.microsoft.com/office/2006/metadata/properties" xmlns:ns2="81f11102-4c96-4b62-990b-c5f144f6dacf" xmlns:ns3="c781216e-b0f0-41a5-82c2-1ffd4307c71f" targetNamespace="http://schemas.microsoft.com/office/2006/metadata/properties" ma:root="true" ma:fieldsID="42e4b3e8ec6f598d4b4a2e8c939cae15" ns2:_="" ns3:_="">
    <xsd:import namespace="81f11102-4c96-4b62-990b-c5f144f6dacf"/>
    <xsd:import namespace="c781216e-b0f0-41a5-82c2-1ffd4307c71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f11102-4c96-4b62-990b-c5f144f6da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Bildmarkierungen" ma:readOnly="false" ma:fieldId="{5cf76f15-5ced-4ddc-b409-7134ff3c332f}" ma:taxonomyMulti="true" ma:sspId="d3fc7dbc-12dd-4f13-bb61-ab7e5a37ba6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81216e-b0f0-41a5-82c2-1ffd4307c71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3327dc54-9475-4a3b-9f87-fb356496e62b}" ma:internalName="TaxCatchAll" ma:showField="CatchAllData" ma:web="c781216e-b0f0-41a5-82c2-1ffd4307c7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CACE525-848B-45E4-9D16-8CDCE2FCAB8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26DE384-A7B6-485F-9EB7-1144619D6F1A}">
  <ds:schemaRefs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81f11102-4c96-4b62-990b-c5f144f6dacf"/>
    <ds:schemaRef ds:uri="http://purl.org/dc/terms/"/>
    <ds:schemaRef ds:uri="http://purl.org/dc/dcmitype/"/>
    <ds:schemaRef ds:uri="http://schemas.openxmlformats.org/package/2006/metadata/core-properties"/>
    <ds:schemaRef ds:uri="c781216e-b0f0-41a5-82c2-1ffd4307c71f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54E5BDD4-7775-456F-8213-6AD7FF27E8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1f11102-4c96-4b62-990b-c5f144f6dacf"/>
    <ds:schemaRef ds:uri="c781216e-b0f0-41a5-82c2-1ffd4307c71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226</Words>
  <Application>Microsoft Office PowerPoint</Application>
  <PresentationFormat>Benutzerdefiniert</PresentationFormat>
  <Paragraphs>36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Helvetica</vt:lpstr>
      <vt:lpstr>Myriad Pro Cond</vt:lpstr>
      <vt:lpstr>Wingdings</vt:lpstr>
      <vt:lpstr>Office</vt:lpstr>
      <vt:lpstr>EINLADUNG zur  Herbst-Mitgliederversammlung am 16. Oktober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FACHTAG ZUM THEMA  INKLUSION IN BAYERN  AM 02.05.2023</dc:title>
  <dc:creator>Iva Posur</dc:creator>
  <cp:lastModifiedBy>Gitta Braun</cp:lastModifiedBy>
  <cp:revision>2</cp:revision>
  <cp:lastPrinted>2025-08-07T09:15:43Z</cp:lastPrinted>
  <dcterms:created xsi:type="dcterms:W3CDTF">2023-07-31T07:00:20Z</dcterms:created>
  <dcterms:modified xsi:type="dcterms:W3CDTF">2025-08-07T09:32:32Z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0x010100C6A5D6226C79E046BC9C76F179B20D13</vt:lpwstr>
  </property>
  <property fmtid="{D5CDD505-2E9C-101B-9397-08002B2CF9AE}" pid="3" name="Order">
    <vt:r8>1072900</vt:r8>
  </property>
  <property fmtid="{D5CDD505-2E9C-101B-9397-08002B2CF9AE}" pid="4" name="ComplianceAssetId">
    <vt:lpwstr/>
  </property>
  <property fmtid="{D5CDD505-2E9C-101B-9397-08002B2CF9AE}" pid="5" name="_ExtendedDescription">
    <vt:lpwstr/>
  </property>
  <property fmtid="{D5CDD505-2E9C-101B-9397-08002B2CF9AE}" pid="6" name="TriggerFlowInfo">
    <vt:lpwstr/>
  </property>
  <property fmtid="{D5CDD505-2E9C-101B-9397-08002B2CF9AE}" pid="7" name="MediaServiceImageTags">
    <vt:lpwstr/>
  </property>
</Properties>
</file>